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9"/>
  </p:notesMasterIdLst>
  <p:handoutMasterIdLst>
    <p:handoutMasterId r:id="rId30"/>
  </p:handoutMasterIdLst>
  <p:sldIdLst>
    <p:sldId id="330" r:id="rId2"/>
    <p:sldId id="331" r:id="rId3"/>
    <p:sldId id="333" r:id="rId4"/>
    <p:sldId id="337" r:id="rId5"/>
    <p:sldId id="336" r:id="rId6"/>
    <p:sldId id="334" r:id="rId7"/>
    <p:sldId id="335" r:id="rId8"/>
    <p:sldId id="332" r:id="rId9"/>
    <p:sldId id="346" r:id="rId10"/>
    <p:sldId id="350" r:id="rId11"/>
    <p:sldId id="349" r:id="rId12"/>
    <p:sldId id="341" r:id="rId13"/>
    <p:sldId id="342" r:id="rId14"/>
    <p:sldId id="343" r:id="rId15"/>
    <p:sldId id="345" r:id="rId16"/>
    <p:sldId id="338" r:id="rId17"/>
    <p:sldId id="339" r:id="rId18"/>
    <p:sldId id="340" r:id="rId19"/>
    <p:sldId id="352" r:id="rId20"/>
    <p:sldId id="353" r:id="rId21"/>
    <p:sldId id="354" r:id="rId22"/>
    <p:sldId id="355" r:id="rId23"/>
    <p:sldId id="356" r:id="rId24"/>
    <p:sldId id="357" r:id="rId25"/>
    <p:sldId id="347" r:id="rId26"/>
    <p:sldId id="348" r:id="rId27"/>
    <p:sldId id="351"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8"/>
    <p:restoredTop sz="95867"/>
  </p:normalViewPr>
  <p:slideViewPr>
    <p:cSldViewPr snapToGrid="0" snapToObjects="1">
      <p:cViewPr>
        <p:scale>
          <a:sx n="80" d="100"/>
          <a:sy n="80" d="100"/>
        </p:scale>
        <p:origin x="917" y="13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035257973"/>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smtClean="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a:t>
                      </a:r>
                      <a:r>
                        <a:rPr lang="en-US" sz="1400" u="none" strike="noStrike" dirty="0" err="1" smtClean="0">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Door</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Solution</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Prankster</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Grid Based Music Interface for playing songs which sound similar</a:t>
            </a:r>
            <a:r>
              <a:rPr lang="en-US" dirty="0" smtClean="0"/>
              <a:t>.</a:t>
            </a:r>
          </a:p>
          <a:p>
            <a:r>
              <a:rPr lang="en-US" dirty="0" smtClean="0"/>
              <a:t>Exploring the trends in the music played based on likes and dislikes such as in a Music Festival. </a:t>
            </a:r>
          </a:p>
          <a:p>
            <a:pPr marL="50800" indent="0">
              <a:buNone/>
            </a:pPr>
            <a:endParaRPr lang="en-US" dirty="0" smtClean="0"/>
          </a:p>
          <a:p>
            <a:endParaRPr lang="en-US" dirty="0" smtClean="0"/>
          </a:p>
          <a:p>
            <a:pPr marL="50800" indent="0">
              <a:buNone/>
            </a:pPr>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a:t>Applications </a:t>
            </a:r>
          </a:p>
        </p:txBody>
      </p:sp>
    </p:spTree>
    <p:extLst>
      <p:ext uri="{BB962C8B-B14F-4D97-AF65-F5344CB8AC3E}">
        <p14:creationId xmlns:p14="http://schemas.microsoft.com/office/powerpoint/2010/main" val="14777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Incorporating additional features to scale up the model for efficient clustering of songs.</a:t>
            </a:r>
          </a:p>
          <a:p>
            <a:r>
              <a:rPr lang="en-US" dirty="0"/>
              <a:t>Labeling the cluster based on characteristics</a:t>
            </a:r>
            <a:r>
              <a:rPr lang="en-US" dirty="0" smtClean="0"/>
              <a:t>.</a:t>
            </a:r>
          </a:p>
          <a:p>
            <a:r>
              <a:rPr lang="en-US" dirty="0" smtClean="0"/>
              <a:t>Creating a Similarity Index for between two songs : Quantitative representation of how close a song is to another song based on these features. Can modify the radius of Similarity. </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r>
              <a:rPr lang="en-US" dirty="0" smtClean="0"/>
              <a:t>Extract the quantitative nuances of a song. Can we group them together based on the data? </a:t>
            </a:r>
          </a:p>
          <a:p>
            <a:r>
              <a:rPr lang="en-US" dirty="0" smtClean="0"/>
              <a:t>Clustering based on similarity of songs (Audio Features) and not just on Genres.  </a:t>
            </a:r>
          </a:p>
          <a:p>
            <a:r>
              <a:rPr lang="en-US" dirty="0" smtClean="0"/>
              <a:t>Build a Recommendation system that would pick songs of similar type from these clusters. Such similar songs would evoke a similar mood if played. </a:t>
            </a:r>
          </a:p>
          <a:p>
            <a:endParaRPr lang="en-US" dirty="0" smtClean="0"/>
          </a:p>
          <a:p>
            <a:endParaRPr lang="en-US" dirty="0" smtClean="0"/>
          </a:p>
          <a:p>
            <a:endParaRPr lang="en-US" dirty="0" smtClean="0"/>
          </a:p>
          <a:p>
            <a:endParaRPr lang="en-US" dirty="0" smtClean="0"/>
          </a:p>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5338</TotalTime>
  <Words>1062</Words>
  <Application>Microsoft Office PowerPoint</Application>
  <PresentationFormat>Widescreen</PresentationFormat>
  <Paragraphs>168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Data distribution by genres</vt:lpstr>
      <vt:lpstr>PowerPoint Presentation</vt:lpstr>
      <vt:lpstr>PowerPoint Presentation</vt:lpstr>
      <vt:lpstr>PowerPoint Presentation</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K-Medoids Clustering (By track)</vt:lpstr>
      <vt:lpstr>Applications </vt:lpstr>
      <vt:lpstr>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292</cp:revision>
  <cp:lastPrinted>2016-07-18T17:32:49Z</cp:lastPrinted>
  <dcterms:created xsi:type="dcterms:W3CDTF">2016-06-28T14:05:07Z</dcterms:created>
  <dcterms:modified xsi:type="dcterms:W3CDTF">2018-05-03T18:24:52Z</dcterms:modified>
  <cp:category/>
</cp:coreProperties>
</file>